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6" r:id="rId12"/>
    <p:sldId id="279" r:id="rId13"/>
    <p:sldId id="265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6" r:id="rId24"/>
    <p:sldId id="278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5" r:id="rId69"/>
    <p:sldId id="324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6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notesMaster" Target="notesMasters/notesMaster1.xml"/><Relationship Id="rId84" Type="http://schemas.openxmlformats.org/officeDocument/2006/relationships/printerSettings" Target="printerSettings/printerSettings1.bin"/><Relationship Id="rId85" Type="http://schemas.openxmlformats.org/officeDocument/2006/relationships/presProps" Target="presProps.xml"/><Relationship Id="rId86" Type="http://schemas.openxmlformats.org/officeDocument/2006/relationships/viewProps" Target="viewProps.xml"/><Relationship Id="rId87" Type="http://schemas.openxmlformats.org/officeDocument/2006/relationships/theme" Target="theme/theme1.xml"/><Relationship Id="rId8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71A6F-2D1A-CB42-A9FE-36FB8AB2F4B4}" type="datetimeFigureOut">
              <a:rPr lang="en-US" smtClean="0"/>
              <a:t>11/1/16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2358B-4E1A-3844-BA28-A9871B770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48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2358B-4E1A-3844-BA28-A9871B770B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08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1B15-B510-8D47-9810-6E7BC42F848A}" type="datetimeFigureOut">
              <a:rPr lang="en-US" smtClean="0"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4E8B-8C1A-4D42-A934-FFD90DCC6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211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1B15-B510-8D47-9810-6E7BC42F848A}" type="datetimeFigureOut">
              <a:rPr lang="en-US" smtClean="0"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4E8B-8C1A-4D42-A934-FFD90DCC6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15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1B15-B510-8D47-9810-6E7BC42F848A}" type="datetimeFigureOut">
              <a:rPr lang="en-US" smtClean="0"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4E8B-8C1A-4D42-A934-FFD90DCC6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50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1B15-B510-8D47-9810-6E7BC42F848A}" type="datetimeFigureOut">
              <a:rPr lang="en-US" smtClean="0"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4E8B-8C1A-4D42-A934-FFD90DCC6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57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1B15-B510-8D47-9810-6E7BC42F848A}" type="datetimeFigureOut">
              <a:rPr lang="en-US" smtClean="0"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4E8B-8C1A-4D42-A934-FFD90DCC6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40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1B15-B510-8D47-9810-6E7BC42F848A}" type="datetimeFigureOut">
              <a:rPr lang="en-US" smtClean="0"/>
              <a:t>11/1/16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4E8B-8C1A-4D42-A934-FFD90DCC6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78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1B15-B510-8D47-9810-6E7BC42F848A}" type="datetimeFigureOut">
              <a:rPr lang="en-US" smtClean="0"/>
              <a:t>11/1/16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4E8B-8C1A-4D42-A934-FFD90DCC6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70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1B15-B510-8D47-9810-6E7BC42F848A}" type="datetimeFigureOut">
              <a:rPr lang="en-US" smtClean="0"/>
              <a:t>11/1/16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4E8B-8C1A-4D42-A934-FFD90DCC6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74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1B15-B510-8D47-9810-6E7BC42F848A}" type="datetimeFigureOut">
              <a:rPr lang="en-US" smtClean="0"/>
              <a:t>11/1/16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4E8B-8C1A-4D42-A934-FFD90DCC6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81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1B15-B510-8D47-9810-6E7BC42F848A}" type="datetimeFigureOut">
              <a:rPr lang="en-US" smtClean="0"/>
              <a:t>11/1/16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4E8B-8C1A-4D42-A934-FFD90DCC6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51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1B15-B510-8D47-9810-6E7BC42F848A}" type="datetimeFigureOut">
              <a:rPr lang="en-US" smtClean="0"/>
              <a:t>11/1/16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4E8B-8C1A-4D42-A934-FFD90DCC6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51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81B15-B510-8D47-9810-6E7BC42F848A}" type="datetimeFigureOut">
              <a:rPr lang="en-US" smtClean="0"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34E8B-8C1A-4D42-A934-FFD90DCC6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56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5000" b="1" dirty="0" smtClean="0">
                <a:latin typeface="Chalkboard"/>
                <a:cs typeface="Chalkboard"/>
              </a:rPr>
              <a:t>red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409916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711275"/>
          </a:xfrm>
        </p:spPr>
        <p:txBody>
          <a:bodyPr>
            <a:normAutofit/>
          </a:bodyPr>
          <a:lstStyle/>
          <a:p>
            <a:r>
              <a:rPr lang="en-US" sz="15000" b="1" dirty="0" smtClean="0">
                <a:latin typeface="Chalkboard"/>
                <a:cs typeface="Chalkboard"/>
              </a:rPr>
              <a:t>like</a:t>
            </a:r>
            <a:endParaRPr lang="en-US" sz="15000" b="1" dirty="0"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3032"/>
            <a:ext cx="8229600" cy="254313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37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32118"/>
          </a:xfrm>
        </p:spPr>
        <p:txBody>
          <a:bodyPr>
            <a:normAutofit/>
          </a:bodyPr>
          <a:lstStyle/>
          <a:p>
            <a:r>
              <a:rPr lang="en-US" sz="15000" b="1" dirty="0">
                <a:latin typeface="Chalkboard"/>
                <a:cs typeface="Chalkboard"/>
              </a:rPr>
              <a:t>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08196"/>
            <a:ext cx="8229600" cy="81796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435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the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754483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51076"/>
          </a:xfrm>
        </p:spPr>
        <p:txBody>
          <a:bodyPr>
            <a:normAutofit/>
          </a:bodyPr>
          <a:lstStyle/>
          <a:p>
            <a:r>
              <a:rPr lang="en-US" sz="15000" b="1" dirty="0" smtClean="0">
                <a:latin typeface="Chalkboard"/>
                <a:cs typeface="Chalkboard"/>
              </a:rPr>
              <a:t>and</a:t>
            </a:r>
            <a:endParaRPr lang="en-US" sz="15000" b="1" dirty="0"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13407"/>
            <a:ext cx="8229600" cy="91275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232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7528"/>
          </a:xfrm>
        </p:spPr>
        <p:txBody>
          <a:bodyPr>
            <a:normAutofit/>
          </a:bodyPr>
          <a:lstStyle/>
          <a:p>
            <a:r>
              <a:rPr lang="en-US" sz="15000" b="1" dirty="0" smtClean="0">
                <a:latin typeface="Chalkboard"/>
                <a:cs typeface="Chalkboard"/>
              </a:rPr>
              <a:t>can</a:t>
            </a:r>
            <a:endParaRPr lang="en-US" sz="15000" b="1" dirty="0"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30480"/>
            <a:ext cx="8229600" cy="495683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457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52516"/>
          </a:xfrm>
        </p:spPr>
        <p:txBody>
          <a:bodyPr>
            <a:normAutofit/>
          </a:bodyPr>
          <a:lstStyle/>
          <a:p>
            <a:r>
              <a:rPr lang="en-US" sz="15000" b="1" dirty="0" smtClean="0">
                <a:latin typeface="Chalkboard"/>
                <a:cs typeface="Chalkboard"/>
              </a:rPr>
              <a:t>at</a:t>
            </a:r>
            <a:endParaRPr lang="en-US" sz="15000" b="1" dirty="0"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27154"/>
            <a:ext cx="8229600" cy="79900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148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40654"/>
          </a:xfrm>
        </p:spPr>
        <p:txBody>
          <a:bodyPr>
            <a:normAutofit/>
          </a:bodyPr>
          <a:lstStyle/>
          <a:p>
            <a:r>
              <a:rPr lang="en-US" sz="15000" b="1" dirty="0" smtClean="0">
                <a:latin typeface="Chalkboard"/>
                <a:cs typeface="Chalkboard"/>
              </a:rPr>
              <a:t>is</a:t>
            </a:r>
            <a:endParaRPr lang="en-US" sz="15000" b="1" dirty="0"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51323"/>
            <a:ext cx="8229600" cy="87484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71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938769"/>
          </a:xfrm>
        </p:spPr>
        <p:txBody>
          <a:bodyPr>
            <a:normAutofit/>
          </a:bodyPr>
          <a:lstStyle/>
          <a:p>
            <a:r>
              <a:rPr lang="en-US" sz="15000" b="1" dirty="0" smtClean="0">
                <a:latin typeface="Chalkboard"/>
                <a:cs typeface="Chalkboard"/>
              </a:rPr>
              <a:t>of</a:t>
            </a:r>
            <a:endParaRPr lang="en-US" sz="15000" b="1" dirty="0"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30480"/>
            <a:ext cx="8229600" cy="495683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812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43980"/>
          </a:xfrm>
        </p:spPr>
        <p:txBody>
          <a:bodyPr>
            <a:normAutofit/>
          </a:bodyPr>
          <a:lstStyle/>
          <a:p>
            <a:r>
              <a:rPr lang="en-US" sz="15000" b="1" dirty="0" smtClean="0">
                <a:latin typeface="Chalkboard"/>
                <a:cs typeface="Chalkboard"/>
              </a:rPr>
              <a:t>as</a:t>
            </a:r>
            <a:endParaRPr lang="en-US" sz="15000" b="1" dirty="0"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97775"/>
            <a:ext cx="8229600" cy="62838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089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957727"/>
          </a:xfrm>
        </p:spPr>
        <p:txBody>
          <a:bodyPr/>
          <a:lstStyle/>
          <a:p>
            <a:r>
              <a:rPr lang="en-US" sz="15000" b="1" dirty="0" smtClean="0">
                <a:latin typeface="Chalkboard"/>
                <a:cs typeface="Chalkboard"/>
              </a:rPr>
              <a:t>his</a:t>
            </a:r>
            <a:endParaRPr lang="en-US" sz="15000" b="1" dirty="0"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06311"/>
            <a:ext cx="8229600" cy="419852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737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5187"/>
            <a:ext cx="8229600" cy="4208641"/>
          </a:xfrm>
        </p:spPr>
        <p:txBody>
          <a:bodyPr>
            <a:normAutofit/>
          </a:bodyPr>
          <a:lstStyle/>
          <a:p>
            <a:r>
              <a:rPr lang="en-US" sz="15000" b="1" dirty="0" smtClean="0">
                <a:latin typeface="Chalkboard"/>
                <a:cs typeface="Chalkboard"/>
              </a:rPr>
              <a:t>blue</a:t>
            </a:r>
            <a:endParaRPr lang="en-US" sz="15000" b="1" dirty="0"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98220"/>
            <a:ext cx="8229600" cy="1727943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964195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59612"/>
          </a:xfrm>
        </p:spPr>
        <p:txBody>
          <a:bodyPr>
            <a:normAutofit/>
          </a:bodyPr>
          <a:lstStyle/>
          <a:p>
            <a:r>
              <a:rPr lang="en-US" sz="15000" b="1" dirty="0" smtClean="0">
                <a:latin typeface="Chalkboard"/>
                <a:cs typeface="Chalkboard"/>
              </a:rPr>
              <a:t>her</a:t>
            </a:r>
            <a:endParaRPr lang="en-US" sz="15000" b="1" dirty="0"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89238"/>
            <a:ext cx="8229600" cy="8369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942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09390"/>
          </a:xfrm>
        </p:spPr>
        <p:txBody>
          <a:bodyPr>
            <a:normAutofit/>
          </a:bodyPr>
          <a:lstStyle/>
          <a:p>
            <a:r>
              <a:rPr lang="en-US" sz="15000" b="1" dirty="0" smtClean="0">
                <a:latin typeface="Chalkboard"/>
                <a:cs typeface="Chalkboard"/>
              </a:rPr>
              <a:t>to</a:t>
            </a:r>
            <a:endParaRPr lang="en-US" sz="15000" b="1" dirty="0"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25269"/>
            <a:ext cx="8229600" cy="400894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997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919811"/>
          </a:xfrm>
        </p:spPr>
        <p:txBody>
          <a:bodyPr>
            <a:normAutofit/>
          </a:bodyPr>
          <a:lstStyle/>
          <a:p>
            <a:r>
              <a:rPr lang="en-US" sz="15000" b="1" dirty="0" smtClean="0">
                <a:latin typeface="Chalkboard"/>
                <a:cs typeface="Chalkboard"/>
              </a:rPr>
              <a:t>go</a:t>
            </a:r>
            <a:endParaRPr lang="en-US" sz="15000" b="1" dirty="0"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40901"/>
            <a:ext cx="8229600" cy="71196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25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09390"/>
          </a:xfrm>
        </p:spPr>
        <p:txBody>
          <a:bodyPr>
            <a:normAutofit/>
          </a:bodyPr>
          <a:lstStyle/>
          <a:p>
            <a:r>
              <a:rPr lang="en-US" sz="15000" b="1" dirty="0" smtClean="0">
                <a:latin typeface="Chalkboard"/>
                <a:cs typeface="Chalkboard"/>
              </a:rPr>
              <a:t>from</a:t>
            </a:r>
            <a:endParaRPr lang="en-US" sz="15000" b="1" dirty="0"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63185"/>
            <a:ext cx="8229600" cy="362978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964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45420"/>
          </a:xfrm>
        </p:spPr>
        <p:txBody>
          <a:bodyPr>
            <a:normAutofit/>
          </a:bodyPr>
          <a:lstStyle/>
          <a:p>
            <a:r>
              <a:rPr lang="en-US" sz="15000" b="1" dirty="0" smtClean="0">
                <a:latin typeface="Chalkboard"/>
                <a:cs typeface="Chalkboard"/>
              </a:rPr>
              <a:t>he</a:t>
            </a:r>
            <a:endParaRPr lang="en-US" sz="15000" b="1" dirty="0"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20058"/>
            <a:ext cx="8229600" cy="306105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381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for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323834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have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28708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be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482762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you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479006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are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701404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185221"/>
          </a:xfrm>
        </p:spPr>
        <p:txBody>
          <a:bodyPr>
            <a:normAutofit/>
          </a:bodyPr>
          <a:lstStyle/>
          <a:p>
            <a:r>
              <a:rPr lang="en-US" sz="15000" b="1" dirty="0" smtClean="0">
                <a:latin typeface="Chalkboard"/>
                <a:cs typeface="Chalkboard"/>
              </a:rPr>
              <a:t>yellow</a:t>
            </a:r>
            <a:endParaRPr lang="en-US" sz="15000" b="1" dirty="0"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59858"/>
            <a:ext cx="8229600" cy="66630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692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this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559508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that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083334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they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219464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was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673818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with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7133624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we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2537928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how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027929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but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2973474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one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6891557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do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804794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0432"/>
          </a:xfrm>
        </p:spPr>
        <p:txBody>
          <a:bodyPr>
            <a:noAutofit/>
          </a:bodyPr>
          <a:lstStyle/>
          <a:p>
            <a:r>
              <a:rPr lang="en-US" sz="15000" b="1" dirty="0" smtClean="0">
                <a:latin typeface="Chalkboard"/>
                <a:cs typeface="Chalkboard"/>
              </a:rPr>
              <a:t>orange</a:t>
            </a:r>
            <a:endParaRPr lang="en-US" sz="15000" b="1" dirty="0"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537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see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2570455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so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05872068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look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128379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by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354138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there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04352012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up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0864212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what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74083501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your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1771349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play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61742985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some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632325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166263"/>
          </a:xfrm>
        </p:spPr>
        <p:txBody>
          <a:bodyPr>
            <a:normAutofit/>
          </a:bodyPr>
          <a:lstStyle/>
          <a:p>
            <a:r>
              <a:rPr lang="en-US" sz="15000" b="1" dirty="0" smtClean="0">
                <a:latin typeface="Chalkboard"/>
                <a:cs typeface="Chalkboard"/>
              </a:rPr>
              <a:t>green</a:t>
            </a:r>
            <a:endParaRPr lang="en-US" sz="15000" b="1" dirty="0"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42786"/>
            <a:ext cx="8229600" cy="108337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809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when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20284364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she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21311698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many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2018113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make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65979235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them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05184224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said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5586415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no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27134192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now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75020435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me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93574432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my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932682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851525"/>
          </a:xfrm>
        </p:spPr>
        <p:txBody>
          <a:bodyPr>
            <a:normAutofit/>
          </a:bodyPr>
          <a:lstStyle/>
          <a:p>
            <a:r>
              <a:rPr lang="en-US" sz="15000" b="1" dirty="0">
                <a:latin typeface="Chalkboard"/>
                <a:cs typeface="Chalkboard"/>
              </a:rPr>
              <a:t>p</a:t>
            </a:r>
            <a:r>
              <a:rPr lang="en-US" sz="15000" b="1" dirty="0" smtClean="0">
                <a:latin typeface="Chalkboard"/>
                <a:cs typeface="Chalkboard"/>
              </a:rPr>
              <a:t>urple</a:t>
            </a:r>
            <a:endParaRPr lang="en-US" sz="15000" b="1" dirty="0"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63185"/>
            <a:ext cx="8229600" cy="362978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236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omic Sans MS"/>
                <a:cs typeface="Comic Sans MS"/>
              </a:rPr>
              <a:t>find</a:t>
            </a:r>
            <a:endParaRPr lang="en-US" sz="15000" b="1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7725760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down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23091841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could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04905024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then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27275159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will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22566910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into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631271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come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84583413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want</a:t>
            </a:r>
          </a:p>
          <a:p>
            <a:pPr marL="0" indent="0" algn="ctr">
              <a:buNone/>
            </a:pP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28750319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where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83447684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who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479076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04321"/>
            <a:ext cx="8229600" cy="3431369"/>
          </a:xfrm>
        </p:spPr>
        <p:txBody>
          <a:bodyPr>
            <a:normAutofit/>
          </a:bodyPr>
          <a:lstStyle/>
          <a:p>
            <a:r>
              <a:rPr lang="en-US" sz="15000" b="1" dirty="0" smtClean="0">
                <a:latin typeface="Chalkboard"/>
                <a:cs typeface="Chalkboard"/>
              </a:rPr>
              <a:t>brown</a:t>
            </a:r>
            <a:endParaRPr lang="en-US" sz="15000" b="1" dirty="0"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35690"/>
            <a:ext cx="8229600" cy="59047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924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came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39652812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here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87418081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soon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01321895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little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33612231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just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797689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all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00187607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her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97049683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give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97382849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their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15740562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good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051942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46860"/>
          </a:xfrm>
        </p:spPr>
        <p:txBody>
          <a:bodyPr>
            <a:normAutofit/>
          </a:bodyPr>
          <a:lstStyle/>
          <a:p>
            <a:r>
              <a:rPr lang="en-US" sz="15000" b="1" dirty="0" smtClean="0">
                <a:latin typeface="Chalkboard"/>
                <a:cs typeface="Chalkboard"/>
              </a:rPr>
              <a:t>black</a:t>
            </a:r>
            <a:endParaRPr lang="en-US" sz="15000" b="1" dirty="0"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14847"/>
            <a:ext cx="8229600" cy="211316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339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over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73952482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b="1" dirty="0" smtClean="0">
                <a:latin typeface="Chalkboard"/>
                <a:cs typeface="Chalkboard"/>
              </a:rPr>
              <a:t>very</a:t>
            </a:r>
            <a:endParaRPr lang="en-US" sz="15000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262498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62938"/>
          </a:xfrm>
        </p:spPr>
        <p:txBody>
          <a:bodyPr>
            <a:normAutofit/>
          </a:bodyPr>
          <a:lstStyle/>
          <a:p>
            <a:r>
              <a:rPr lang="en-US" sz="15000" b="1" dirty="0">
                <a:latin typeface="Chalkboard"/>
                <a:cs typeface="Chalkboard"/>
              </a:rPr>
              <a:t>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54648"/>
            <a:ext cx="8229600" cy="571515"/>
          </a:xfrm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560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82</Words>
  <Application>Microsoft Macintosh PowerPoint</Application>
  <PresentationFormat>On-screen Show (4:3)</PresentationFormat>
  <Paragraphs>83</Paragraphs>
  <Slides>81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82" baseType="lpstr">
      <vt:lpstr>Office Theme</vt:lpstr>
      <vt:lpstr>red</vt:lpstr>
      <vt:lpstr>blue</vt:lpstr>
      <vt:lpstr>yellow</vt:lpstr>
      <vt:lpstr>orange</vt:lpstr>
      <vt:lpstr>green</vt:lpstr>
      <vt:lpstr>purple</vt:lpstr>
      <vt:lpstr>brown</vt:lpstr>
      <vt:lpstr>black</vt:lpstr>
      <vt:lpstr>I</vt:lpstr>
      <vt:lpstr>like</vt:lpstr>
      <vt:lpstr>a</vt:lpstr>
      <vt:lpstr>PowerPoint Presentation</vt:lpstr>
      <vt:lpstr>and</vt:lpstr>
      <vt:lpstr>can</vt:lpstr>
      <vt:lpstr>at</vt:lpstr>
      <vt:lpstr>is</vt:lpstr>
      <vt:lpstr>of</vt:lpstr>
      <vt:lpstr>as</vt:lpstr>
      <vt:lpstr>his</vt:lpstr>
      <vt:lpstr>her</vt:lpstr>
      <vt:lpstr>to</vt:lpstr>
      <vt:lpstr>go</vt:lpstr>
      <vt:lpstr>from</vt:lpstr>
      <vt:lpstr>he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D114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</dc:title>
  <dc:creator>Manhattan School District</dc:creator>
  <cp:lastModifiedBy>Manhattan School District</cp:lastModifiedBy>
  <cp:revision>25</cp:revision>
  <dcterms:created xsi:type="dcterms:W3CDTF">2014-09-16T18:29:52Z</dcterms:created>
  <dcterms:modified xsi:type="dcterms:W3CDTF">2016-11-01T17:07:14Z</dcterms:modified>
</cp:coreProperties>
</file>